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83" r:id="rId2"/>
    <p:sldId id="284" r:id="rId3"/>
    <p:sldId id="279" r:id="rId4"/>
    <p:sldId id="282" r:id="rId5"/>
    <p:sldId id="275" r:id="rId6"/>
    <p:sldId id="287" r:id="rId7"/>
    <p:sldId id="274" r:id="rId8"/>
    <p:sldId id="285" r:id="rId9"/>
    <p:sldId id="286" r:id="rId10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73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42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065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346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408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03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 Quick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inside shooting area,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4Steel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A6D51-CB81-4836-B092-7573B666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06" y="3140275"/>
            <a:ext cx="3163588" cy="62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2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Seeing Stars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either the paper or the steel, then perform a mandatory reload and engage the remaining array.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475043-4DAA-400A-AEA2-460D80BC6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10" y="3336429"/>
            <a:ext cx="5994579" cy="56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7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 Redux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5B1F4D-0ADB-45B8-A3EC-113E56CF7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98863"/>
            <a:ext cx="7025777" cy="3454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4DC30-DF6D-445E-9AE9-72005D358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859" y="6969226"/>
            <a:ext cx="32389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7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07579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 Was 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Thinking?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5A487B-E3CA-404B-A86C-D82A594D9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0016"/>
            <a:ext cx="7025777" cy="41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7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Gotta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Move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unloaded and holstered. PCC unloaded, buttstock on belt, pointed downrange.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B3B02-BCF0-40EE-B020-AFC9A3AA6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35061"/>
            <a:ext cx="7025777" cy="5000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AEC0D-71A6-4A38-B9FD-FB5736E15411}"/>
              </a:ext>
            </a:extLst>
          </p:cNvPr>
          <p:cNvSpPr txBox="1"/>
          <p:nvPr/>
        </p:nvSpPr>
        <p:spPr>
          <a:xfrm>
            <a:off x="2583139" y="3435061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Vampire Target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BCD146-CC78-4C3C-ACD8-54F014C23CB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725512" y="3768741"/>
            <a:ext cx="302111" cy="71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466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C300C-7E79-4EDB-9C3C-E5A008B2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08322" y="1507402"/>
            <a:ext cx="8931844" cy="6357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0EBDE6-CAAF-438F-9367-DD2B408FBC8B}"/>
              </a:ext>
            </a:extLst>
          </p:cNvPr>
          <p:cNvSpPr txBox="1"/>
          <p:nvPr/>
        </p:nvSpPr>
        <p:spPr>
          <a:xfrm rot="5400000">
            <a:off x="5880012" y="3933733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Vampire Target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0118C8-E161-4476-89ED-8CBFF26D37F6}"/>
              </a:ext>
            </a:extLst>
          </p:cNvPr>
          <p:cNvCxnSpPr>
            <a:cxnSpLocks/>
          </p:cNvCxnSpPr>
          <p:nvPr/>
        </p:nvCxnSpPr>
        <p:spPr>
          <a:xfrm flipH="1" flipV="1">
            <a:off x="6349555" y="3468851"/>
            <a:ext cx="302111" cy="71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95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But Where?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on either set of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6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F19FFB-B30A-4319-9D47-D9B5BDE0F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88455"/>
            <a:ext cx="7025777" cy="31584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Gripes and Mikes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87D35-BAE2-4D21-9B80-163ABBE8C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12425"/>
            <a:ext cx="7025777" cy="382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04327-FA75-4888-A88E-C7055793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059729" y="2231797"/>
            <a:ext cx="9434656" cy="51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351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519</Words>
  <Application>Microsoft Office PowerPoint</Application>
  <PresentationFormat>Custom</PresentationFormat>
  <Paragraphs>86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214</cp:revision>
  <cp:lastPrinted>2016-01-15T21:54:08Z</cp:lastPrinted>
  <dcterms:created xsi:type="dcterms:W3CDTF">2002-08-21T12:11:08Z</dcterms:created>
  <dcterms:modified xsi:type="dcterms:W3CDTF">2019-08-21T18:07:35Z</dcterms:modified>
  <cp:category>Shooting</cp:category>
</cp:coreProperties>
</file>